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embeddedFontLst>
    <p:embeddedFont>
      <p:font typeface="Angsana New" panose="02020603050405020304" pitchFamily="18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DB Helvethaica X Med" panose="02000506090000020004" pitchFamily="2" charset="-34"/>
      <p:regular r:id="rId1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DFF2"/>
    <a:srgbClr val="26C6DA"/>
    <a:srgbClr val="E85041"/>
    <a:srgbClr val="BE70CB"/>
    <a:srgbClr val="AD1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67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9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208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95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868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80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36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33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838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97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160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00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030F-9F45-443B-99CB-38842315F3CF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DAC1-3FA9-452B-8CEE-66F860ADDB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633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กลุ่ม 145"/>
          <p:cNvGrpSpPr/>
          <p:nvPr/>
        </p:nvGrpSpPr>
        <p:grpSpPr>
          <a:xfrm>
            <a:off x="-3504350" y="-120039"/>
            <a:ext cx="10390481" cy="10045089"/>
            <a:chOff x="-3504350" y="-120039"/>
            <a:chExt cx="10390481" cy="10045089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0" y="0"/>
              <a:ext cx="6886131" cy="992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รูปแบบอิสระ 52"/>
            <p:cNvSpPr/>
            <p:nvPr/>
          </p:nvSpPr>
          <p:spPr>
            <a:xfrm rot="2724126">
              <a:off x="-355151" y="1609456"/>
              <a:ext cx="6674627" cy="3215638"/>
            </a:xfrm>
            <a:custGeom>
              <a:avLst/>
              <a:gdLst>
                <a:gd name="connsiteX0" fmla="*/ 0 w 6674627"/>
                <a:gd name="connsiteY0" fmla="*/ 410124 h 3215638"/>
                <a:gd name="connsiteX1" fmla="*/ 404408 w 6674627"/>
                <a:gd name="connsiteY1" fmla="*/ 0 h 3215638"/>
                <a:gd name="connsiteX2" fmla="*/ 5827316 w 6674627"/>
                <a:gd name="connsiteY2" fmla="*/ 921813 h 3215638"/>
                <a:gd name="connsiteX3" fmla="*/ 6474965 w 6674627"/>
                <a:gd name="connsiteY3" fmla="*/ 1682103 h 3215638"/>
                <a:gd name="connsiteX4" fmla="*/ 6674627 w 6674627"/>
                <a:gd name="connsiteY4" fmla="*/ 2782565 h 3215638"/>
                <a:gd name="connsiteX5" fmla="*/ 6247591 w 6674627"/>
                <a:gd name="connsiteY5" fmla="*/ 3215638 h 3215638"/>
                <a:gd name="connsiteX6" fmla="*/ 6048292 w 6674627"/>
                <a:gd name="connsiteY6" fmla="*/ 2021542 h 3215638"/>
                <a:gd name="connsiteX7" fmla="*/ 5362273 w 6674627"/>
                <a:gd name="connsiteY7" fmla="*/ 1335521 h 3215638"/>
                <a:gd name="connsiteX8" fmla="*/ 20356 w 6674627"/>
                <a:gd name="connsiteY8" fmla="*/ 434970 h 32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4627" h="3215638">
                  <a:moveTo>
                    <a:pt x="0" y="410124"/>
                  </a:moveTo>
                  <a:lnTo>
                    <a:pt x="404408" y="0"/>
                  </a:lnTo>
                  <a:lnTo>
                    <a:pt x="5827316" y="921813"/>
                  </a:lnTo>
                  <a:cubicBezTo>
                    <a:pt x="6223653" y="921813"/>
                    <a:pt x="6474965" y="1285767"/>
                    <a:pt x="6474965" y="1682103"/>
                  </a:cubicBezTo>
                  <a:lnTo>
                    <a:pt x="6674627" y="2782565"/>
                  </a:lnTo>
                  <a:lnTo>
                    <a:pt x="6247591" y="3215638"/>
                  </a:lnTo>
                  <a:lnTo>
                    <a:pt x="6048292" y="2021542"/>
                  </a:lnTo>
                  <a:cubicBezTo>
                    <a:pt x="5885641" y="1420242"/>
                    <a:pt x="5727785" y="1434010"/>
                    <a:pt x="5362273" y="1335521"/>
                  </a:cubicBezTo>
                  <a:lnTo>
                    <a:pt x="20356" y="4349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87" t="629" r="15795" b="5498"/>
            <a:stretch>
              <a:fillRect/>
            </a:stretch>
          </p:blipFill>
          <p:spPr>
            <a:xfrm>
              <a:off x="-29552" y="2991431"/>
              <a:ext cx="2163326" cy="3959216"/>
            </a:xfrm>
            <a:custGeom>
              <a:avLst/>
              <a:gdLst>
                <a:gd name="connsiteX0" fmla="*/ 136462 w 2163326"/>
                <a:gd name="connsiteY0" fmla="*/ 85 h 3959216"/>
                <a:gd name="connsiteX1" fmla="*/ 301654 w 2163326"/>
                <a:gd name="connsiteY1" fmla="*/ 63345 h 3959216"/>
                <a:gd name="connsiteX2" fmla="*/ 2091166 w 2163326"/>
                <a:gd name="connsiteY2" fmla="*/ 1758823 h 3959216"/>
                <a:gd name="connsiteX3" fmla="*/ 2099982 w 2163326"/>
                <a:gd name="connsiteY3" fmla="*/ 2085554 h 3959216"/>
                <a:gd name="connsiteX4" fmla="*/ 393146 w 2163326"/>
                <a:gd name="connsiteY4" fmla="*/ 3887055 h 3959216"/>
                <a:gd name="connsiteX5" fmla="*/ 66415 w 2163326"/>
                <a:gd name="connsiteY5" fmla="*/ 3895872 h 3959216"/>
                <a:gd name="connsiteX6" fmla="*/ 0 w 2163326"/>
                <a:gd name="connsiteY6" fmla="*/ 3832947 h 3959216"/>
                <a:gd name="connsiteX7" fmla="*/ 0 w 2163326"/>
                <a:gd name="connsiteY7" fmla="*/ 54516 h 3959216"/>
                <a:gd name="connsiteX8" fmla="*/ 49981 w 2163326"/>
                <a:gd name="connsiteY8" fmla="*/ 19348 h 3959216"/>
                <a:gd name="connsiteX9" fmla="*/ 136462 w 2163326"/>
                <a:gd name="connsiteY9" fmla="*/ 85 h 395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3326" h="3959216">
                  <a:moveTo>
                    <a:pt x="136462" y="85"/>
                  </a:moveTo>
                  <a:cubicBezTo>
                    <a:pt x="195589" y="-1511"/>
                    <a:pt x="255324" y="19450"/>
                    <a:pt x="301654" y="63345"/>
                  </a:cubicBezTo>
                  <a:lnTo>
                    <a:pt x="2091166" y="1758823"/>
                  </a:lnTo>
                  <a:cubicBezTo>
                    <a:pt x="2183825" y="1846613"/>
                    <a:pt x="2187772" y="1992895"/>
                    <a:pt x="2099982" y="2085554"/>
                  </a:cubicBezTo>
                  <a:lnTo>
                    <a:pt x="393146" y="3887055"/>
                  </a:lnTo>
                  <a:cubicBezTo>
                    <a:pt x="305356" y="3979714"/>
                    <a:pt x="159074" y="3983661"/>
                    <a:pt x="66415" y="3895872"/>
                  </a:cubicBezTo>
                  <a:lnTo>
                    <a:pt x="0" y="3832947"/>
                  </a:lnTo>
                  <a:lnTo>
                    <a:pt x="0" y="54516"/>
                  </a:lnTo>
                  <a:lnTo>
                    <a:pt x="49981" y="19348"/>
                  </a:lnTo>
                  <a:cubicBezTo>
                    <a:pt x="77488" y="7320"/>
                    <a:pt x="106899" y="883"/>
                    <a:pt x="136462" y="85"/>
                  </a:cubicBezTo>
                  <a:close/>
                </a:path>
              </a:pathLst>
            </a:cu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/>
          </p:spPr>
        </p:pic>
        <p:sp>
          <p:nvSpPr>
            <p:cNvPr id="85" name="รูปแบบอิสระ 84"/>
            <p:cNvSpPr/>
            <p:nvPr/>
          </p:nvSpPr>
          <p:spPr>
            <a:xfrm rot="2564000">
              <a:off x="-1494394" y="3279298"/>
              <a:ext cx="3366308" cy="3377354"/>
            </a:xfrm>
            <a:custGeom>
              <a:avLst/>
              <a:gdLst>
                <a:gd name="connsiteX0" fmla="*/ 26148 w 3366308"/>
                <a:gd name="connsiteY0" fmla="*/ 50469 h 3377354"/>
                <a:gd name="connsiteX1" fmla="*/ 147991 w 3366308"/>
                <a:gd name="connsiteY1" fmla="*/ 0 h 3377354"/>
                <a:gd name="connsiteX2" fmla="*/ 3193996 w 3366308"/>
                <a:gd name="connsiteY2" fmla="*/ 0 h 3377354"/>
                <a:gd name="connsiteX3" fmla="*/ 3366308 w 3366308"/>
                <a:gd name="connsiteY3" fmla="*/ 172312 h 3377354"/>
                <a:gd name="connsiteX4" fmla="*/ 3366308 w 3366308"/>
                <a:gd name="connsiteY4" fmla="*/ 3218317 h 3377354"/>
                <a:gd name="connsiteX5" fmla="*/ 3261068 w 3366308"/>
                <a:gd name="connsiteY5" fmla="*/ 3377088 h 3377354"/>
                <a:gd name="connsiteX6" fmla="*/ 3259747 w 3366308"/>
                <a:gd name="connsiteY6" fmla="*/ 3377354 h 3377354"/>
                <a:gd name="connsiteX7" fmla="*/ 3270527 w 3366308"/>
                <a:gd name="connsiteY7" fmla="*/ 3361366 h 3377354"/>
                <a:gd name="connsiteX8" fmla="*/ 3284069 w 3366308"/>
                <a:gd name="connsiteY8" fmla="*/ 3294295 h 3377354"/>
                <a:gd name="connsiteX9" fmla="*/ 3284068 w 3366308"/>
                <a:gd name="connsiteY9" fmla="*/ 248289 h 3377354"/>
                <a:gd name="connsiteX10" fmla="*/ 3111756 w 3366308"/>
                <a:gd name="connsiteY10" fmla="*/ 75977 h 3377354"/>
                <a:gd name="connsiteX11" fmla="*/ 65751 w 3366308"/>
                <a:gd name="connsiteY11" fmla="*/ 75977 h 3377354"/>
                <a:gd name="connsiteX12" fmla="*/ 0 w 3366308"/>
                <a:gd name="connsiteY12" fmla="*/ 89252 h 337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6308" h="3377354">
                  <a:moveTo>
                    <a:pt x="26148" y="50469"/>
                  </a:moveTo>
                  <a:cubicBezTo>
                    <a:pt x="57330" y="19287"/>
                    <a:pt x="100409" y="0"/>
                    <a:pt x="147991" y="0"/>
                  </a:cubicBezTo>
                  <a:lnTo>
                    <a:pt x="3193996" y="0"/>
                  </a:lnTo>
                  <a:cubicBezTo>
                    <a:pt x="3289161" y="0"/>
                    <a:pt x="3366308" y="77147"/>
                    <a:pt x="3366308" y="172312"/>
                  </a:cubicBezTo>
                  <a:lnTo>
                    <a:pt x="3366308" y="3218317"/>
                  </a:lnTo>
                  <a:cubicBezTo>
                    <a:pt x="3366308" y="3289691"/>
                    <a:pt x="3322913" y="3350930"/>
                    <a:pt x="3261068" y="3377088"/>
                  </a:cubicBezTo>
                  <a:lnTo>
                    <a:pt x="3259747" y="3377354"/>
                  </a:lnTo>
                  <a:lnTo>
                    <a:pt x="3270527" y="3361366"/>
                  </a:lnTo>
                  <a:cubicBezTo>
                    <a:pt x="3279247" y="3340751"/>
                    <a:pt x="3284068" y="3318086"/>
                    <a:pt x="3284069" y="3294295"/>
                  </a:cubicBezTo>
                  <a:lnTo>
                    <a:pt x="3284068" y="248289"/>
                  </a:lnTo>
                  <a:cubicBezTo>
                    <a:pt x="3284069" y="153124"/>
                    <a:pt x="3206921" y="75978"/>
                    <a:pt x="3111756" y="75977"/>
                  </a:cubicBezTo>
                  <a:lnTo>
                    <a:pt x="65751" y="75977"/>
                  </a:lnTo>
                  <a:lnTo>
                    <a:pt x="0" y="892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สี่เหลี่ยมผืนผ้า 97"/>
            <p:cNvSpPr/>
            <p:nvPr/>
          </p:nvSpPr>
          <p:spPr>
            <a:xfrm>
              <a:off x="-15982" y="7433909"/>
              <a:ext cx="6886131" cy="23601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สี่เหลี่ยมผืนผ้า 91"/>
            <p:cNvSpPr/>
            <p:nvPr/>
          </p:nvSpPr>
          <p:spPr>
            <a:xfrm>
              <a:off x="0" y="7563954"/>
              <a:ext cx="6886131" cy="23610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2" name="รูปแบบอิสระ 121"/>
            <p:cNvSpPr/>
            <p:nvPr/>
          </p:nvSpPr>
          <p:spPr>
            <a:xfrm rot="2724126">
              <a:off x="-3542885" y="1481585"/>
              <a:ext cx="7071523" cy="6994454"/>
            </a:xfrm>
            <a:custGeom>
              <a:avLst/>
              <a:gdLst>
                <a:gd name="connsiteX0" fmla="*/ 0 w 7071523"/>
                <a:gd name="connsiteY0" fmla="*/ 0 h 6994454"/>
                <a:gd name="connsiteX1" fmla="*/ 5461211 w 7071523"/>
                <a:gd name="connsiteY1" fmla="*/ 928324 h 6994454"/>
                <a:gd name="connsiteX2" fmla="*/ 6108860 w 7071523"/>
                <a:gd name="connsiteY2" fmla="*/ 1688614 h 6994454"/>
                <a:gd name="connsiteX3" fmla="*/ 7071523 w 7071523"/>
                <a:gd name="connsiteY3" fmla="*/ 6994454 h 6994454"/>
                <a:gd name="connsiteX4" fmla="*/ 6400693 w 7071523"/>
                <a:gd name="connsiteY4" fmla="*/ 6332974 h 6994454"/>
                <a:gd name="connsiteX5" fmla="*/ 5682187 w 7071523"/>
                <a:gd name="connsiteY5" fmla="*/ 2028053 h 6994454"/>
                <a:gd name="connsiteX6" fmla="*/ 4996167 w 7071523"/>
                <a:gd name="connsiteY6" fmla="*/ 1342032 h 6994454"/>
                <a:gd name="connsiteX7" fmla="*/ 611352 w 7071523"/>
                <a:gd name="connsiteY7" fmla="*/ 602831 h 699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523" h="6994454">
                  <a:moveTo>
                    <a:pt x="0" y="0"/>
                  </a:moveTo>
                  <a:lnTo>
                    <a:pt x="5461211" y="928324"/>
                  </a:lnTo>
                  <a:cubicBezTo>
                    <a:pt x="5857548" y="928324"/>
                    <a:pt x="6108860" y="1292278"/>
                    <a:pt x="6108860" y="1688614"/>
                  </a:cubicBezTo>
                  <a:lnTo>
                    <a:pt x="7071523" y="6994454"/>
                  </a:lnTo>
                  <a:lnTo>
                    <a:pt x="6400693" y="6332974"/>
                  </a:lnTo>
                  <a:lnTo>
                    <a:pt x="5682187" y="2028053"/>
                  </a:lnTo>
                  <a:cubicBezTo>
                    <a:pt x="5519536" y="1426753"/>
                    <a:pt x="5361680" y="1440521"/>
                    <a:pt x="4996167" y="1342032"/>
                  </a:cubicBezTo>
                  <a:lnTo>
                    <a:pt x="611352" y="60283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รูปแบบอิสระ 59"/>
            <p:cNvSpPr/>
            <p:nvPr/>
          </p:nvSpPr>
          <p:spPr>
            <a:xfrm rot="2724126">
              <a:off x="-203908" y="2756033"/>
              <a:ext cx="4666641" cy="4452638"/>
            </a:xfrm>
            <a:custGeom>
              <a:avLst/>
              <a:gdLst>
                <a:gd name="connsiteX0" fmla="*/ 0 w 4666641"/>
                <a:gd name="connsiteY0" fmla="*/ 425701 h 4452638"/>
                <a:gd name="connsiteX1" fmla="*/ 419768 w 4666641"/>
                <a:gd name="connsiteY1" fmla="*/ 0 h 4452638"/>
                <a:gd name="connsiteX2" fmla="*/ 3527165 w 4666641"/>
                <a:gd name="connsiteY2" fmla="*/ 528211 h 4452638"/>
                <a:gd name="connsiteX3" fmla="*/ 4174814 w 4666641"/>
                <a:gd name="connsiteY3" fmla="*/ 1288501 h 4452638"/>
                <a:gd name="connsiteX4" fmla="*/ 4666641 w 4666641"/>
                <a:gd name="connsiteY4" fmla="*/ 3999271 h 4452638"/>
                <a:gd name="connsiteX5" fmla="*/ 4219593 w 4666641"/>
                <a:gd name="connsiteY5" fmla="*/ 4452638 h 4452638"/>
                <a:gd name="connsiteX6" fmla="*/ 3748141 w 4666641"/>
                <a:gd name="connsiteY6" fmla="*/ 1627940 h 4452638"/>
                <a:gd name="connsiteX7" fmla="*/ 3062121 w 4666641"/>
                <a:gd name="connsiteY7" fmla="*/ 941919 h 44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6641" h="4452638">
                  <a:moveTo>
                    <a:pt x="0" y="425701"/>
                  </a:moveTo>
                  <a:lnTo>
                    <a:pt x="419768" y="0"/>
                  </a:lnTo>
                  <a:lnTo>
                    <a:pt x="3527165" y="528211"/>
                  </a:lnTo>
                  <a:cubicBezTo>
                    <a:pt x="3923502" y="528211"/>
                    <a:pt x="4174814" y="892165"/>
                    <a:pt x="4174814" y="1288501"/>
                  </a:cubicBezTo>
                  <a:lnTo>
                    <a:pt x="4666641" y="3999271"/>
                  </a:lnTo>
                  <a:lnTo>
                    <a:pt x="4219593" y="4452638"/>
                  </a:lnTo>
                  <a:lnTo>
                    <a:pt x="3748141" y="1627940"/>
                  </a:lnTo>
                  <a:cubicBezTo>
                    <a:pt x="3585490" y="1026640"/>
                    <a:pt x="3427634" y="1040408"/>
                    <a:pt x="3062121" y="9419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33" name="กลุ่ม 132"/>
            <p:cNvGrpSpPr/>
            <p:nvPr/>
          </p:nvGrpSpPr>
          <p:grpSpPr>
            <a:xfrm>
              <a:off x="5891678" y="186920"/>
              <a:ext cx="779807" cy="281161"/>
              <a:chOff x="4601730" y="271279"/>
              <a:chExt cx="779807" cy="281161"/>
            </a:xfrm>
          </p:grpSpPr>
          <p:sp>
            <p:nvSpPr>
              <p:cNvPr id="123" name="สี่เหลี่ยมผืนผ้า 122"/>
              <p:cNvSpPr/>
              <p:nvPr/>
            </p:nvSpPr>
            <p:spPr>
              <a:xfrm>
                <a:off x="4601730" y="273527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4" name="สี่เหลี่ยมผืนผ้า 123"/>
              <p:cNvSpPr/>
              <p:nvPr/>
            </p:nvSpPr>
            <p:spPr>
              <a:xfrm>
                <a:off x="4783683" y="271279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5" name="สี่เหลี่ยมผืนผ้า 124"/>
              <p:cNvSpPr/>
              <p:nvPr/>
            </p:nvSpPr>
            <p:spPr>
              <a:xfrm>
                <a:off x="4949085" y="274637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สี่เหลี่ยมผืนผ้า 125"/>
              <p:cNvSpPr/>
              <p:nvPr/>
            </p:nvSpPr>
            <p:spPr>
              <a:xfrm>
                <a:off x="5110669" y="273685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7" name="สี่เหลี่ยมผืนผ้า 126"/>
              <p:cNvSpPr/>
              <p:nvPr/>
            </p:nvSpPr>
            <p:spPr>
              <a:xfrm>
                <a:off x="5267064" y="273685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8" name="สี่เหลี่ยมผืนผ้า 127"/>
              <p:cNvSpPr/>
              <p:nvPr/>
            </p:nvSpPr>
            <p:spPr>
              <a:xfrm>
                <a:off x="4601730" y="434946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9" name="สี่เหลี่ยมผืนผ้า 128"/>
              <p:cNvSpPr/>
              <p:nvPr/>
            </p:nvSpPr>
            <p:spPr>
              <a:xfrm>
                <a:off x="4783683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0" name="สี่เหลี่ยมผืนผ้า 129"/>
              <p:cNvSpPr/>
              <p:nvPr/>
            </p:nvSpPr>
            <p:spPr>
              <a:xfrm>
                <a:off x="4949859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สี่เหลี่ยมผืนผ้า 130"/>
              <p:cNvSpPr/>
              <p:nvPr/>
            </p:nvSpPr>
            <p:spPr>
              <a:xfrm>
                <a:off x="5117365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2" name="สี่เหลี่ยมผืนผ้า 131"/>
              <p:cNvSpPr/>
              <p:nvPr/>
            </p:nvSpPr>
            <p:spPr>
              <a:xfrm>
                <a:off x="5269093" y="439709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4" name="กลุ่ม 133"/>
            <p:cNvGrpSpPr/>
            <p:nvPr/>
          </p:nvGrpSpPr>
          <p:grpSpPr>
            <a:xfrm>
              <a:off x="504927" y="9330809"/>
              <a:ext cx="779807" cy="281161"/>
              <a:chOff x="4601730" y="271279"/>
              <a:chExt cx="779807" cy="281161"/>
            </a:xfrm>
          </p:grpSpPr>
          <p:sp>
            <p:nvSpPr>
              <p:cNvPr id="135" name="สี่เหลี่ยมผืนผ้า 134"/>
              <p:cNvSpPr/>
              <p:nvPr/>
            </p:nvSpPr>
            <p:spPr>
              <a:xfrm>
                <a:off x="4601730" y="273527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6" name="สี่เหลี่ยมผืนผ้า 135"/>
              <p:cNvSpPr/>
              <p:nvPr/>
            </p:nvSpPr>
            <p:spPr>
              <a:xfrm>
                <a:off x="4783683" y="271279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7" name="สี่เหลี่ยมผืนผ้า 136"/>
              <p:cNvSpPr/>
              <p:nvPr/>
            </p:nvSpPr>
            <p:spPr>
              <a:xfrm>
                <a:off x="4949085" y="274637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8" name="สี่เหลี่ยมผืนผ้า 137"/>
              <p:cNvSpPr/>
              <p:nvPr/>
            </p:nvSpPr>
            <p:spPr>
              <a:xfrm>
                <a:off x="5110669" y="273685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9" name="สี่เหลี่ยมผืนผ้า 138"/>
              <p:cNvSpPr/>
              <p:nvPr/>
            </p:nvSpPr>
            <p:spPr>
              <a:xfrm>
                <a:off x="5267064" y="273685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0" name="สี่เหลี่ยมผืนผ้า 139"/>
              <p:cNvSpPr/>
              <p:nvPr/>
            </p:nvSpPr>
            <p:spPr>
              <a:xfrm>
                <a:off x="4601730" y="434946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1" name="สี่เหลี่ยมผืนผ้า 140"/>
              <p:cNvSpPr/>
              <p:nvPr/>
            </p:nvSpPr>
            <p:spPr>
              <a:xfrm>
                <a:off x="4783683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2" name="สี่เหลี่ยมผืนผ้า 141"/>
              <p:cNvSpPr/>
              <p:nvPr/>
            </p:nvSpPr>
            <p:spPr>
              <a:xfrm>
                <a:off x="4949859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3" name="สี่เหลี่ยมผืนผ้า 142"/>
              <p:cNvSpPr/>
              <p:nvPr/>
            </p:nvSpPr>
            <p:spPr>
              <a:xfrm>
                <a:off x="5117365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4" name="สี่เหลี่ยมผืนผ้า 143"/>
              <p:cNvSpPr/>
              <p:nvPr/>
            </p:nvSpPr>
            <p:spPr>
              <a:xfrm>
                <a:off x="5269093" y="439709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id="{84795C3D-3F11-141D-D2AB-268D519C8443}"/>
              </a:ext>
            </a:extLst>
          </p:cNvPr>
          <p:cNvSpPr txBox="1"/>
          <p:nvPr/>
        </p:nvSpPr>
        <p:spPr>
          <a:xfrm>
            <a:off x="1497429" y="748008"/>
            <a:ext cx="5092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88900">
                    <a:schemeClr val="bg1"/>
                  </a:glow>
                </a:effectLst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เอกสารประกอบคำร้องขอย้าย</a:t>
            </a: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E08215B5-7AE8-443B-928F-D1AF2458C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8" r="10980"/>
          <a:stretch/>
        </p:blipFill>
        <p:spPr>
          <a:xfrm>
            <a:off x="294165" y="391844"/>
            <a:ext cx="982626" cy="12903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2" name="กล่องข้อความ 101">
            <a:extLst>
              <a:ext uri="{FF2B5EF4-FFF2-40B4-BE49-F238E27FC236}">
                <a16:creationId xmlns:a16="http://schemas.microsoft.com/office/drawing/2014/main" id="{67D486D5-3996-E3CF-8A73-E2FACD133720}"/>
              </a:ext>
            </a:extLst>
          </p:cNvPr>
          <p:cNvSpPr txBox="1"/>
          <p:nvPr/>
        </p:nvSpPr>
        <p:spPr>
          <a:xfrm>
            <a:off x="1261386" y="1432099"/>
            <a:ext cx="529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88900">
                    <a:schemeClr val="bg1"/>
                  </a:glow>
                </a:effectLst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ข้าราชการครูและบุคลากรทางการศึกษา</a:t>
            </a:r>
          </a:p>
        </p:txBody>
      </p:sp>
      <p:sp>
        <p:nvSpPr>
          <p:cNvPr id="103" name="กล่องข้อความ 102">
            <a:extLst>
              <a:ext uri="{FF2B5EF4-FFF2-40B4-BE49-F238E27FC236}">
                <a16:creationId xmlns:a16="http://schemas.microsoft.com/office/drawing/2014/main" id="{5E8CC7A3-8F1D-0DEA-6435-9FCC15ADCB55}"/>
              </a:ext>
            </a:extLst>
          </p:cNvPr>
          <p:cNvSpPr txBox="1"/>
          <p:nvPr/>
        </p:nvSpPr>
        <p:spPr>
          <a:xfrm>
            <a:off x="4837834" y="1934584"/>
            <a:ext cx="169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ตำแหน่ง </a:t>
            </a:r>
            <a:r>
              <a:rPr lang="th-TH" sz="4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ครู</a:t>
            </a:r>
            <a:endParaRPr lang="th-TH" dirty="0">
              <a:solidFill>
                <a:schemeClr val="bg1"/>
              </a:solidFill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50F476DA-718E-71AE-B2CF-245D6185A0F7}"/>
              </a:ext>
            </a:extLst>
          </p:cNvPr>
          <p:cNvSpPr txBox="1"/>
          <p:nvPr/>
        </p:nvSpPr>
        <p:spPr>
          <a:xfrm>
            <a:off x="4937984" y="2526082"/>
            <a:ext cx="159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กรณีปกติ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368D429-C656-45CE-989F-53788BF982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>
          <a:xfrm>
            <a:off x="2869627" y="3229830"/>
            <a:ext cx="2681359" cy="33754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6CB3F35-0828-4FDF-9CB4-B7FC14C58079}"/>
              </a:ext>
            </a:extLst>
          </p:cNvPr>
          <p:cNvGrpSpPr/>
          <p:nvPr/>
        </p:nvGrpSpPr>
        <p:grpSpPr>
          <a:xfrm>
            <a:off x="4782394" y="3090122"/>
            <a:ext cx="1687837" cy="707886"/>
            <a:chOff x="4956655" y="3305246"/>
            <a:chExt cx="1687837" cy="707886"/>
          </a:xfrm>
        </p:grpSpPr>
        <p:sp>
          <p:nvSpPr>
            <p:cNvPr id="105" name="วงรี 104">
              <a:extLst>
                <a:ext uri="{FF2B5EF4-FFF2-40B4-BE49-F238E27FC236}">
                  <a16:creationId xmlns:a16="http://schemas.microsoft.com/office/drawing/2014/main" id="{6FEBA4C8-6A82-4E61-2C37-0A1B486CFBB9}"/>
                </a:ext>
              </a:extLst>
            </p:cNvPr>
            <p:cNvSpPr/>
            <p:nvPr/>
          </p:nvSpPr>
          <p:spPr>
            <a:xfrm>
              <a:off x="5608105" y="3340893"/>
              <a:ext cx="1016601" cy="593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07" name="สี่เหลี่ยมผืนผ้า 106"/>
            <p:cNvSpPr/>
            <p:nvPr/>
          </p:nvSpPr>
          <p:spPr>
            <a:xfrm>
              <a:off x="4956655" y="3305246"/>
              <a:ext cx="16878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chemeClr val="bg1"/>
                  </a:solidFill>
                  <a:latin typeface="DB Helvethaica X Med" panose="02000506090000020004" pitchFamily="2" charset="-34"/>
                  <a:cs typeface="DB Helvethaica X Med" panose="02000506090000020004" pitchFamily="2" charset="-34"/>
                </a:rPr>
                <a:t>พ.ศ.   </a:t>
              </a:r>
              <a:r>
                <a:rPr lang="th-TH" sz="4000" dirty="0">
                  <a:solidFill>
                    <a:srgbClr val="FF0000"/>
                  </a:solidFill>
                  <a:latin typeface="DB Helvethaica X Med" panose="02000506090000020004" pitchFamily="2" charset="-34"/>
                  <a:cs typeface="DB Helvethaica X Med" panose="02000506090000020004" pitchFamily="2" charset="-34"/>
                </a:rPr>
                <a:t>2566 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กลุ่ม 99"/>
          <p:cNvGrpSpPr/>
          <p:nvPr/>
        </p:nvGrpSpPr>
        <p:grpSpPr>
          <a:xfrm>
            <a:off x="2650260" y="6251728"/>
            <a:ext cx="4330272" cy="993151"/>
            <a:chOff x="256946" y="-1"/>
            <a:chExt cx="6821782" cy="2450444"/>
          </a:xfrm>
        </p:grpSpPr>
        <p:sp>
          <p:nvSpPr>
            <p:cNvPr id="94" name="สามเหลี่ยมหน้าจั่ว 93"/>
            <p:cNvSpPr/>
            <p:nvPr/>
          </p:nvSpPr>
          <p:spPr>
            <a:xfrm rot="14400000">
              <a:off x="4262260" y="8464"/>
              <a:ext cx="736948" cy="901290"/>
            </a:xfrm>
            <a:custGeom>
              <a:avLst/>
              <a:gdLst>
                <a:gd name="connsiteX0" fmla="*/ 0 w 609600"/>
                <a:gd name="connsiteY0" fmla="*/ 754439 h 754439"/>
                <a:gd name="connsiteX1" fmla="*/ 609600 w 609600"/>
                <a:gd name="connsiteY1" fmla="*/ 0 h 754439"/>
                <a:gd name="connsiteX2" fmla="*/ 609600 w 609600"/>
                <a:gd name="connsiteY2" fmla="*/ 754439 h 754439"/>
                <a:gd name="connsiteX3" fmla="*/ 0 w 609600"/>
                <a:gd name="connsiteY3" fmla="*/ 754439 h 754439"/>
                <a:gd name="connsiteX0" fmla="*/ 0 w 640000"/>
                <a:gd name="connsiteY0" fmla="*/ 778637 h 778637"/>
                <a:gd name="connsiteX1" fmla="*/ 640000 w 640000"/>
                <a:gd name="connsiteY1" fmla="*/ 0 h 778637"/>
                <a:gd name="connsiteX2" fmla="*/ 640000 w 640000"/>
                <a:gd name="connsiteY2" fmla="*/ 754439 h 778637"/>
                <a:gd name="connsiteX3" fmla="*/ 0 w 640000"/>
                <a:gd name="connsiteY3" fmla="*/ 778637 h 778637"/>
                <a:gd name="connsiteX0" fmla="*/ 0 w 683799"/>
                <a:gd name="connsiteY0" fmla="*/ 789794 h 789794"/>
                <a:gd name="connsiteX1" fmla="*/ 683799 w 683799"/>
                <a:gd name="connsiteY1" fmla="*/ 0 h 789794"/>
                <a:gd name="connsiteX2" fmla="*/ 683799 w 683799"/>
                <a:gd name="connsiteY2" fmla="*/ 754439 h 789794"/>
                <a:gd name="connsiteX3" fmla="*/ 0 w 683799"/>
                <a:gd name="connsiteY3" fmla="*/ 789794 h 789794"/>
                <a:gd name="connsiteX0" fmla="*/ 0 w 715292"/>
                <a:gd name="connsiteY0" fmla="*/ 770083 h 770083"/>
                <a:gd name="connsiteX1" fmla="*/ 715292 w 715292"/>
                <a:gd name="connsiteY1" fmla="*/ 0 h 770083"/>
                <a:gd name="connsiteX2" fmla="*/ 683799 w 715292"/>
                <a:gd name="connsiteY2" fmla="*/ 734728 h 770083"/>
                <a:gd name="connsiteX3" fmla="*/ 0 w 715292"/>
                <a:gd name="connsiteY3" fmla="*/ 770083 h 770083"/>
                <a:gd name="connsiteX0" fmla="*/ 0 w 712427"/>
                <a:gd name="connsiteY0" fmla="*/ 848140 h 848140"/>
                <a:gd name="connsiteX1" fmla="*/ 712427 w 712427"/>
                <a:gd name="connsiteY1" fmla="*/ 0 h 848140"/>
                <a:gd name="connsiteX2" fmla="*/ 683799 w 712427"/>
                <a:gd name="connsiteY2" fmla="*/ 812785 h 848140"/>
                <a:gd name="connsiteX3" fmla="*/ 0 w 712427"/>
                <a:gd name="connsiteY3" fmla="*/ 848140 h 848140"/>
                <a:gd name="connsiteX0" fmla="*/ 0 w 689328"/>
                <a:gd name="connsiteY0" fmla="*/ 812634 h 812634"/>
                <a:gd name="connsiteX1" fmla="*/ 689327 w 689328"/>
                <a:gd name="connsiteY1" fmla="*/ 1 h 812634"/>
                <a:gd name="connsiteX2" fmla="*/ 683799 w 689328"/>
                <a:gd name="connsiteY2" fmla="*/ 777279 h 812634"/>
                <a:gd name="connsiteX3" fmla="*/ 0 w 689328"/>
                <a:gd name="connsiteY3" fmla="*/ 812634 h 812634"/>
                <a:gd name="connsiteX0" fmla="*/ 0 w 728487"/>
                <a:gd name="connsiteY0" fmla="*/ 834583 h 834583"/>
                <a:gd name="connsiteX1" fmla="*/ 728487 w 728487"/>
                <a:gd name="connsiteY1" fmla="*/ 0 h 834583"/>
                <a:gd name="connsiteX2" fmla="*/ 722959 w 728487"/>
                <a:gd name="connsiteY2" fmla="*/ 777278 h 834583"/>
                <a:gd name="connsiteX3" fmla="*/ 0 w 728487"/>
                <a:gd name="connsiteY3" fmla="*/ 834583 h 834583"/>
                <a:gd name="connsiteX0" fmla="*/ 0 w 735266"/>
                <a:gd name="connsiteY0" fmla="*/ 842612 h 842612"/>
                <a:gd name="connsiteX1" fmla="*/ 735266 w 735266"/>
                <a:gd name="connsiteY1" fmla="*/ 0 h 842612"/>
                <a:gd name="connsiteX2" fmla="*/ 729738 w 735266"/>
                <a:gd name="connsiteY2" fmla="*/ 777278 h 842612"/>
                <a:gd name="connsiteX3" fmla="*/ 0 w 735266"/>
                <a:gd name="connsiteY3" fmla="*/ 842612 h 842612"/>
                <a:gd name="connsiteX0" fmla="*/ 0 w 875266"/>
                <a:gd name="connsiteY0" fmla="*/ 1069897 h 1069896"/>
                <a:gd name="connsiteX1" fmla="*/ 875266 w 875266"/>
                <a:gd name="connsiteY1" fmla="*/ 0 h 1069896"/>
                <a:gd name="connsiteX2" fmla="*/ 869738 w 875266"/>
                <a:gd name="connsiteY2" fmla="*/ 777278 h 1069896"/>
                <a:gd name="connsiteX3" fmla="*/ 0 w 875266"/>
                <a:gd name="connsiteY3" fmla="*/ 1069897 h 1069896"/>
                <a:gd name="connsiteX0" fmla="*/ 1 w 870536"/>
                <a:gd name="connsiteY0" fmla="*/ 1064668 h 1064668"/>
                <a:gd name="connsiteX1" fmla="*/ 870536 w 870536"/>
                <a:gd name="connsiteY1" fmla="*/ 0 h 1064668"/>
                <a:gd name="connsiteX2" fmla="*/ 865008 w 870536"/>
                <a:gd name="connsiteY2" fmla="*/ 777278 h 1064668"/>
                <a:gd name="connsiteX3" fmla="*/ 1 w 870536"/>
                <a:gd name="connsiteY3" fmla="*/ 1064668 h 106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36" h="1064668">
                  <a:moveTo>
                    <a:pt x="1" y="1064668"/>
                  </a:moveTo>
                  <a:lnTo>
                    <a:pt x="870536" y="0"/>
                  </a:lnTo>
                  <a:cubicBezTo>
                    <a:pt x="868693" y="259093"/>
                    <a:pt x="866851" y="518185"/>
                    <a:pt x="865008" y="777278"/>
                  </a:cubicBezTo>
                  <a:lnTo>
                    <a:pt x="1" y="106466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9" name="รูปแบบอิสระ 98"/>
            <p:cNvSpPr/>
            <p:nvPr/>
          </p:nvSpPr>
          <p:spPr>
            <a:xfrm>
              <a:off x="2442237" y="505571"/>
              <a:ext cx="4533900" cy="1767840"/>
            </a:xfrm>
            <a:custGeom>
              <a:avLst/>
              <a:gdLst>
                <a:gd name="connsiteX0" fmla="*/ 0 w 4411980"/>
                <a:gd name="connsiteY0" fmla="*/ 0 h 1577340"/>
                <a:gd name="connsiteX1" fmla="*/ 2834640 w 4411980"/>
                <a:gd name="connsiteY1" fmla="*/ 0 h 1577340"/>
                <a:gd name="connsiteX2" fmla="*/ 4411980 w 4411980"/>
                <a:gd name="connsiteY2" fmla="*/ 1577340 h 1577340"/>
                <a:gd name="connsiteX3" fmla="*/ 1135380 w 4411980"/>
                <a:gd name="connsiteY3" fmla="*/ 1577340 h 1577340"/>
                <a:gd name="connsiteX4" fmla="*/ 0 w 4411980"/>
                <a:gd name="connsiteY4" fmla="*/ 0 h 1577340"/>
                <a:gd name="connsiteX0" fmla="*/ 0 w 4411980"/>
                <a:gd name="connsiteY0" fmla="*/ 0 h 1577340"/>
                <a:gd name="connsiteX1" fmla="*/ 2834640 w 4411980"/>
                <a:gd name="connsiteY1" fmla="*/ 0 h 1577340"/>
                <a:gd name="connsiteX2" fmla="*/ 4411980 w 4411980"/>
                <a:gd name="connsiteY2" fmla="*/ 1577340 h 1577340"/>
                <a:gd name="connsiteX3" fmla="*/ 1112520 w 4411980"/>
                <a:gd name="connsiteY3" fmla="*/ 1577340 h 1577340"/>
                <a:gd name="connsiteX4" fmla="*/ 0 w 4411980"/>
                <a:gd name="connsiteY4" fmla="*/ 0 h 1577340"/>
                <a:gd name="connsiteX0" fmla="*/ 0 w 4419600"/>
                <a:gd name="connsiteY0" fmla="*/ 0 h 1577340"/>
                <a:gd name="connsiteX1" fmla="*/ 2834640 w 4419600"/>
                <a:gd name="connsiteY1" fmla="*/ 0 h 1577340"/>
                <a:gd name="connsiteX2" fmla="*/ 4419600 w 4419600"/>
                <a:gd name="connsiteY2" fmla="*/ 1562100 h 1577340"/>
                <a:gd name="connsiteX3" fmla="*/ 1112520 w 4419600"/>
                <a:gd name="connsiteY3" fmla="*/ 1577340 h 1577340"/>
                <a:gd name="connsiteX4" fmla="*/ 0 w 4419600"/>
                <a:gd name="connsiteY4" fmla="*/ 0 h 1577340"/>
                <a:gd name="connsiteX0" fmla="*/ 0 w 4541520"/>
                <a:gd name="connsiteY0" fmla="*/ 0 h 1577340"/>
                <a:gd name="connsiteX1" fmla="*/ 2956560 w 4541520"/>
                <a:gd name="connsiteY1" fmla="*/ 0 h 1577340"/>
                <a:gd name="connsiteX2" fmla="*/ 4541520 w 4541520"/>
                <a:gd name="connsiteY2" fmla="*/ 1562100 h 1577340"/>
                <a:gd name="connsiteX3" fmla="*/ 1234440 w 4541520"/>
                <a:gd name="connsiteY3" fmla="*/ 1577340 h 1577340"/>
                <a:gd name="connsiteX4" fmla="*/ 0 w 4541520"/>
                <a:gd name="connsiteY4" fmla="*/ 0 h 1577340"/>
                <a:gd name="connsiteX0" fmla="*/ 0 w 4549140"/>
                <a:gd name="connsiteY0" fmla="*/ 0 h 1577340"/>
                <a:gd name="connsiteX1" fmla="*/ 2964180 w 4549140"/>
                <a:gd name="connsiteY1" fmla="*/ 0 h 1577340"/>
                <a:gd name="connsiteX2" fmla="*/ 4549140 w 4549140"/>
                <a:gd name="connsiteY2" fmla="*/ 1562100 h 1577340"/>
                <a:gd name="connsiteX3" fmla="*/ 1242060 w 4549140"/>
                <a:gd name="connsiteY3" fmla="*/ 1577340 h 1577340"/>
                <a:gd name="connsiteX4" fmla="*/ 0 w 4549140"/>
                <a:gd name="connsiteY4" fmla="*/ 0 h 1577340"/>
                <a:gd name="connsiteX0" fmla="*/ 0 w 4533900"/>
                <a:gd name="connsiteY0" fmla="*/ 13598 h 1577340"/>
                <a:gd name="connsiteX1" fmla="*/ 2948940 w 4533900"/>
                <a:gd name="connsiteY1" fmla="*/ 0 h 1577340"/>
                <a:gd name="connsiteX2" fmla="*/ 4533900 w 4533900"/>
                <a:gd name="connsiteY2" fmla="*/ 1562100 h 1577340"/>
                <a:gd name="connsiteX3" fmla="*/ 1226820 w 4533900"/>
                <a:gd name="connsiteY3" fmla="*/ 1577340 h 1577340"/>
                <a:gd name="connsiteX4" fmla="*/ 0 w 4533900"/>
                <a:gd name="connsiteY4" fmla="*/ 13598 h 15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3900" h="1577340">
                  <a:moveTo>
                    <a:pt x="0" y="13598"/>
                  </a:moveTo>
                  <a:lnTo>
                    <a:pt x="2948940" y="0"/>
                  </a:lnTo>
                  <a:lnTo>
                    <a:pt x="4533900" y="1562100"/>
                  </a:lnTo>
                  <a:lnTo>
                    <a:pt x="1226820" y="1577340"/>
                  </a:lnTo>
                  <a:lnTo>
                    <a:pt x="0" y="13598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รูปแบบอิสระ 95"/>
            <p:cNvSpPr/>
            <p:nvPr/>
          </p:nvSpPr>
          <p:spPr>
            <a:xfrm>
              <a:off x="256946" y="434251"/>
              <a:ext cx="6821782" cy="2016192"/>
            </a:xfrm>
            <a:custGeom>
              <a:avLst/>
              <a:gdLst>
                <a:gd name="connsiteX0" fmla="*/ 0 w 4411980"/>
                <a:gd name="connsiteY0" fmla="*/ 0 h 1577340"/>
                <a:gd name="connsiteX1" fmla="*/ 2834640 w 4411980"/>
                <a:gd name="connsiteY1" fmla="*/ 0 h 1577340"/>
                <a:gd name="connsiteX2" fmla="*/ 4411980 w 4411980"/>
                <a:gd name="connsiteY2" fmla="*/ 1577340 h 1577340"/>
                <a:gd name="connsiteX3" fmla="*/ 1135380 w 4411980"/>
                <a:gd name="connsiteY3" fmla="*/ 1577340 h 1577340"/>
                <a:gd name="connsiteX4" fmla="*/ 0 w 4411980"/>
                <a:gd name="connsiteY4" fmla="*/ 0 h 1577340"/>
                <a:gd name="connsiteX0" fmla="*/ 0 w 4411980"/>
                <a:gd name="connsiteY0" fmla="*/ 0 h 1577340"/>
                <a:gd name="connsiteX1" fmla="*/ 2834640 w 4411980"/>
                <a:gd name="connsiteY1" fmla="*/ 0 h 1577340"/>
                <a:gd name="connsiteX2" fmla="*/ 4411980 w 4411980"/>
                <a:gd name="connsiteY2" fmla="*/ 1577340 h 1577340"/>
                <a:gd name="connsiteX3" fmla="*/ 1112520 w 4411980"/>
                <a:gd name="connsiteY3" fmla="*/ 1577340 h 1577340"/>
                <a:gd name="connsiteX4" fmla="*/ 0 w 4411980"/>
                <a:gd name="connsiteY4" fmla="*/ 0 h 1577340"/>
                <a:gd name="connsiteX0" fmla="*/ 0 w 4419600"/>
                <a:gd name="connsiteY0" fmla="*/ 0 h 1577340"/>
                <a:gd name="connsiteX1" fmla="*/ 2834640 w 4419600"/>
                <a:gd name="connsiteY1" fmla="*/ 0 h 1577340"/>
                <a:gd name="connsiteX2" fmla="*/ 4419600 w 4419600"/>
                <a:gd name="connsiteY2" fmla="*/ 1562100 h 1577340"/>
                <a:gd name="connsiteX3" fmla="*/ 1112520 w 4419600"/>
                <a:gd name="connsiteY3" fmla="*/ 1577340 h 1577340"/>
                <a:gd name="connsiteX4" fmla="*/ 0 w 4419600"/>
                <a:gd name="connsiteY4" fmla="*/ 0 h 1577340"/>
                <a:gd name="connsiteX0" fmla="*/ 0 w 4541520"/>
                <a:gd name="connsiteY0" fmla="*/ 0 h 1577340"/>
                <a:gd name="connsiteX1" fmla="*/ 2956560 w 4541520"/>
                <a:gd name="connsiteY1" fmla="*/ 0 h 1577340"/>
                <a:gd name="connsiteX2" fmla="*/ 4541520 w 4541520"/>
                <a:gd name="connsiteY2" fmla="*/ 1562100 h 1577340"/>
                <a:gd name="connsiteX3" fmla="*/ 1234440 w 4541520"/>
                <a:gd name="connsiteY3" fmla="*/ 1577340 h 1577340"/>
                <a:gd name="connsiteX4" fmla="*/ 0 w 4541520"/>
                <a:gd name="connsiteY4" fmla="*/ 0 h 1577340"/>
                <a:gd name="connsiteX0" fmla="*/ 0 w 4549140"/>
                <a:gd name="connsiteY0" fmla="*/ 0 h 1577340"/>
                <a:gd name="connsiteX1" fmla="*/ 2964180 w 4549140"/>
                <a:gd name="connsiteY1" fmla="*/ 0 h 1577340"/>
                <a:gd name="connsiteX2" fmla="*/ 4549140 w 4549140"/>
                <a:gd name="connsiteY2" fmla="*/ 1562100 h 1577340"/>
                <a:gd name="connsiteX3" fmla="*/ 1242060 w 4549140"/>
                <a:gd name="connsiteY3" fmla="*/ 1577340 h 1577340"/>
                <a:gd name="connsiteX4" fmla="*/ 0 w 4549140"/>
                <a:gd name="connsiteY4" fmla="*/ 0 h 1577340"/>
                <a:gd name="connsiteX0" fmla="*/ 0 w 4533900"/>
                <a:gd name="connsiteY0" fmla="*/ 13598 h 1577340"/>
                <a:gd name="connsiteX1" fmla="*/ 2948940 w 4533900"/>
                <a:gd name="connsiteY1" fmla="*/ 0 h 1577340"/>
                <a:gd name="connsiteX2" fmla="*/ 4533900 w 4533900"/>
                <a:gd name="connsiteY2" fmla="*/ 1562100 h 1577340"/>
                <a:gd name="connsiteX3" fmla="*/ 1226820 w 4533900"/>
                <a:gd name="connsiteY3" fmla="*/ 1577340 h 1577340"/>
                <a:gd name="connsiteX4" fmla="*/ 0 w 4533900"/>
                <a:gd name="connsiteY4" fmla="*/ 13598 h 1577340"/>
                <a:gd name="connsiteX0" fmla="*/ 0 w 6567574"/>
                <a:gd name="connsiteY0" fmla="*/ 43202 h 1577340"/>
                <a:gd name="connsiteX1" fmla="*/ 4982614 w 6567574"/>
                <a:gd name="connsiteY1" fmla="*/ 0 h 1577340"/>
                <a:gd name="connsiteX2" fmla="*/ 6567574 w 6567574"/>
                <a:gd name="connsiteY2" fmla="*/ 1562100 h 1577340"/>
                <a:gd name="connsiteX3" fmla="*/ 3260494 w 6567574"/>
                <a:gd name="connsiteY3" fmla="*/ 1577340 h 1577340"/>
                <a:gd name="connsiteX4" fmla="*/ 0 w 6567574"/>
                <a:gd name="connsiteY4" fmla="*/ 43202 h 1577340"/>
                <a:gd name="connsiteX0" fmla="*/ 0 w 6567574"/>
                <a:gd name="connsiteY0" fmla="*/ 43202 h 1636546"/>
                <a:gd name="connsiteX1" fmla="*/ 4982614 w 6567574"/>
                <a:gd name="connsiteY1" fmla="*/ 0 h 1636546"/>
                <a:gd name="connsiteX2" fmla="*/ 6567574 w 6567574"/>
                <a:gd name="connsiteY2" fmla="*/ 1562100 h 1636546"/>
                <a:gd name="connsiteX3" fmla="*/ 972610 w 6567574"/>
                <a:gd name="connsiteY3" fmla="*/ 1636546 h 1636546"/>
                <a:gd name="connsiteX4" fmla="*/ 0 w 6567574"/>
                <a:gd name="connsiteY4" fmla="*/ 43202 h 1636546"/>
                <a:gd name="connsiteX0" fmla="*/ 0 w 6652310"/>
                <a:gd name="connsiteY0" fmla="*/ 43202 h 1636546"/>
                <a:gd name="connsiteX1" fmla="*/ 5067350 w 6652310"/>
                <a:gd name="connsiteY1" fmla="*/ 0 h 1636546"/>
                <a:gd name="connsiteX2" fmla="*/ 6652310 w 6652310"/>
                <a:gd name="connsiteY2" fmla="*/ 1562100 h 1636546"/>
                <a:gd name="connsiteX3" fmla="*/ 1057346 w 6652310"/>
                <a:gd name="connsiteY3" fmla="*/ 1636546 h 1636546"/>
                <a:gd name="connsiteX4" fmla="*/ 0 w 6652310"/>
                <a:gd name="connsiteY4" fmla="*/ 43202 h 1636546"/>
                <a:gd name="connsiteX0" fmla="*/ 0 w 6652310"/>
                <a:gd name="connsiteY0" fmla="*/ 43202 h 1636546"/>
                <a:gd name="connsiteX1" fmla="*/ 5067350 w 6652310"/>
                <a:gd name="connsiteY1" fmla="*/ 0 h 1636546"/>
                <a:gd name="connsiteX2" fmla="*/ 6652310 w 6652310"/>
                <a:gd name="connsiteY2" fmla="*/ 1562100 h 1636546"/>
                <a:gd name="connsiteX3" fmla="*/ 1057346 w 6652310"/>
                <a:gd name="connsiteY3" fmla="*/ 1636546 h 1636546"/>
                <a:gd name="connsiteX4" fmla="*/ 0 w 6652310"/>
                <a:gd name="connsiteY4" fmla="*/ 43202 h 1636546"/>
                <a:gd name="connsiteX0" fmla="*/ 0 w 6652310"/>
                <a:gd name="connsiteY0" fmla="*/ 43202 h 1784561"/>
                <a:gd name="connsiteX1" fmla="*/ 5067350 w 6652310"/>
                <a:gd name="connsiteY1" fmla="*/ 0 h 1784561"/>
                <a:gd name="connsiteX2" fmla="*/ 6652310 w 6652310"/>
                <a:gd name="connsiteY2" fmla="*/ 1562100 h 1784561"/>
                <a:gd name="connsiteX3" fmla="*/ 1078530 w 6652310"/>
                <a:gd name="connsiteY3" fmla="*/ 1784561 h 1784561"/>
                <a:gd name="connsiteX4" fmla="*/ 0 w 6652310"/>
                <a:gd name="connsiteY4" fmla="*/ 43202 h 1784561"/>
                <a:gd name="connsiteX0" fmla="*/ 0 w 6821782"/>
                <a:gd name="connsiteY0" fmla="*/ 43202 h 1798928"/>
                <a:gd name="connsiteX1" fmla="*/ 5067350 w 6821782"/>
                <a:gd name="connsiteY1" fmla="*/ 0 h 1798928"/>
                <a:gd name="connsiteX2" fmla="*/ 6821782 w 6821782"/>
                <a:gd name="connsiteY2" fmla="*/ 1798928 h 1798928"/>
                <a:gd name="connsiteX3" fmla="*/ 1078530 w 6821782"/>
                <a:gd name="connsiteY3" fmla="*/ 1784561 h 1798928"/>
                <a:gd name="connsiteX4" fmla="*/ 0 w 6821782"/>
                <a:gd name="connsiteY4" fmla="*/ 43202 h 17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1782" h="1798928">
                  <a:moveTo>
                    <a:pt x="0" y="43202"/>
                  </a:moveTo>
                  <a:lnTo>
                    <a:pt x="5067350" y="0"/>
                  </a:lnTo>
                  <a:lnTo>
                    <a:pt x="6821782" y="1798928"/>
                  </a:lnTo>
                  <a:lnTo>
                    <a:pt x="1078530" y="1784561"/>
                  </a:lnTo>
                  <a:lnTo>
                    <a:pt x="0" y="432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สามเหลี่ยมมุมฉาก 92"/>
            <p:cNvSpPr/>
            <p:nvPr/>
          </p:nvSpPr>
          <p:spPr>
            <a:xfrm rot="5400000" flipV="1">
              <a:off x="4691313" y="-11250"/>
              <a:ext cx="2206351" cy="222885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12" name="กล่องข้อความ 111">
            <a:extLst>
              <a:ext uri="{FF2B5EF4-FFF2-40B4-BE49-F238E27FC236}">
                <a16:creationId xmlns:a16="http://schemas.microsoft.com/office/drawing/2014/main" id="{677C805F-6E6C-9AFC-A3F8-83145F0018E3}"/>
              </a:ext>
            </a:extLst>
          </p:cNvPr>
          <p:cNvSpPr txBox="1"/>
          <p:nvPr/>
        </p:nvSpPr>
        <p:spPr>
          <a:xfrm>
            <a:off x="2982162" y="6412246"/>
            <a:ext cx="3716003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นางสื่อแบ่งปัน  ครูกระแต</a:t>
            </a:r>
          </a:p>
        </p:txBody>
      </p:sp>
      <p:sp>
        <p:nvSpPr>
          <p:cNvPr id="113" name="กล่องข้อความ 112">
            <a:extLst>
              <a:ext uri="{FF2B5EF4-FFF2-40B4-BE49-F238E27FC236}">
                <a16:creationId xmlns:a16="http://schemas.microsoft.com/office/drawing/2014/main" id="{2141DC11-E144-9BFA-BB88-A06203FEA048}"/>
              </a:ext>
            </a:extLst>
          </p:cNvPr>
          <p:cNvSpPr txBox="1"/>
          <p:nvPr/>
        </p:nvSpPr>
        <p:spPr>
          <a:xfrm>
            <a:off x="3140639" y="6799149"/>
            <a:ext cx="307223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ตำแหน่งครู</a:t>
            </a:r>
          </a:p>
        </p:txBody>
      </p: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CD8ED81B-A7AF-9425-7FEC-DE9CE689475D}"/>
              </a:ext>
            </a:extLst>
          </p:cNvPr>
          <p:cNvSpPr txBox="1"/>
          <p:nvPr/>
        </p:nvSpPr>
        <p:spPr>
          <a:xfrm>
            <a:off x="1142292" y="8572629"/>
            <a:ext cx="515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โรงเรียนสื่อแบ่งปันครูกระแต</a:t>
            </a:r>
          </a:p>
          <a:p>
            <a:pPr algn="r"/>
            <a:r>
              <a:rPr lang="th-TH" sz="2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สำนักงานเขตพื้นที่การศึกษามัธยมศึกษาสมุทรปราการ</a:t>
            </a:r>
          </a:p>
          <a:p>
            <a:pPr algn="r"/>
            <a:r>
              <a:rPr lang="th-TH" sz="2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สำนักงานคณะกรรมการการศึกษาขั้นพื้นฐาน กระทรวงศึกษาธิการ</a:t>
            </a:r>
          </a:p>
          <a:p>
            <a:pPr algn="r"/>
            <a:endParaRPr lang="th-TH" sz="2000" dirty="0">
              <a:solidFill>
                <a:schemeClr val="bg1"/>
              </a:solidFill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774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 flipH="1">
            <a:off x="-3" y="-139089"/>
            <a:ext cx="10390484" cy="10045088"/>
            <a:chOff x="-3504350" y="-120039"/>
            <a:chExt cx="10390484" cy="10045088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0" y="0"/>
              <a:ext cx="6886131" cy="992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รูปแบบอิสระ 3"/>
            <p:cNvSpPr/>
            <p:nvPr/>
          </p:nvSpPr>
          <p:spPr>
            <a:xfrm rot="2724126">
              <a:off x="-355151" y="1609456"/>
              <a:ext cx="6674627" cy="3215638"/>
            </a:xfrm>
            <a:custGeom>
              <a:avLst/>
              <a:gdLst>
                <a:gd name="connsiteX0" fmla="*/ 0 w 6674627"/>
                <a:gd name="connsiteY0" fmla="*/ 410124 h 3215638"/>
                <a:gd name="connsiteX1" fmla="*/ 404408 w 6674627"/>
                <a:gd name="connsiteY1" fmla="*/ 0 h 3215638"/>
                <a:gd name="connsiteX2" fmla="*/ 5827316 w 6674627"/>
                <a:gd name="connsiteY2" fmla="*/ 921813 h 3215638"/>
                <a:gd name="connsiteX3" fmla="*/ 6474965 w 6674627"/>
                <a:gd name="connsiteY3" fmla="*/ 1682103 h 3215638"/>
                <a:gd name="connsiteX4" fmla="*/ 6674627 w 6674627"/>
                <a:gd name="connsiteY4" fmla="*/ 2782565 h 3215638"/>
                <a:gd name="connsiteX5" fmla="*/ 6247591 w 6674627"/>
                <a:gd name="connsiteY5" fmla="*/ 3215638 h 3215638"/>
                <a:gd name="connsiteX6" fmla="*/ 6048292 w 6674627"/>
                <a:gd name="connsiteY6" fmla="*/ 2021542 h 3215638"/>
                <a:gd name="connsiteX7" fmla="*/ 5362273 w 6674627"/>
                <a:gd name="connsiteY7" fmla="*/ 1335521 h 3215638"/>
                <a:gd name="connsiteX8" fmla="*/ 20356 w 6674627"/>
                <a:gd name="connsiteY8" fmla="*/ 434970 h 32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4627" h="3215638">
                  <a:moveTo>
                    <a:pt x="0" y="410124"/>
                  </a:moveTo>
                  <a:lnTo>
                    <a:pt x="404408" y="0"/>
                  </a:lnTo>
                  <a:lnTo>
                    <a:pt x="5827316" y="921813"/>
                  </a:lnTo>
                  <a:cubicBezTo>
                    <a:pt x="6223653" y="921813"/>
                    <a:pt x="6474965" y="1285767"/>
                    <a:pt x="6474965" y="1682103"/>
                  </a:cubicBezTo>
                  <a:lnTo>
                    <a:pt x="6674627" y="2782565"/>
                  </a:lnTo>
                  <a:lnTo>
                    <a:pt x="6247591" y="3215638"/>
                  </a:lnTo>
                  <a:lnTo>
                    <a:pt x="6048292" y="2021542"/>
                  </a:lnTo>
                  <a:cubicBezTo>
                    <a:pt x="5885641" y="1420242"/>
                    <a:pt x="5727785" y="1434010"/>
                    <a:pt x="5362273" y="1335521"/>
                  </a:cubicBezTo>
                  <a:lnTo>
                    <a:pt x="20356" y="4349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รูปแบบอิสระ 5"/>
            <p:cNvSpPr/>
            <p:nvPr/>
          </p:nvSpPr>
          <p:spPr>
            <a:xfrm rot="2564000">
              <a:off x="-1494394" y="3279298"/>
              <a:ext cx="3366308" cy="3377354"/>
            </a:xfrm>
            <a:custGeom>
              <a:avLst/>
              <a:gdLst>
                <a:gd name="connsiteX0" fmla="*/ 26148 w 3366308"/>
                <a:gd name="connsiteY0" fmla="*/ 50469 h 3377354"/>
                <a:gd name="connsiteX1" fmla="*/ 147991 w 3366308"/>
                <a:gd name="connsiteY1" fmla="*/ 0 h 3377354"/>
                <a:gd name="connsiteX2" fmla="*/ 3193996 w 3366308"/>
                <a:gd name="connsiteY2" fmla="*/ 0 h 3377354"/>
                <a:gd name="connsiteX3" fmla="*/ 3366308 w 3366308"/>
                <a:gd name="connsiteY3" fmla="*/ 172312 h 3377354"/>
                <a:gd name="connsiteX4" fmla="*/ 3366308 w 3366308"/>
                <a:gd name="connsiteY4" fmla="*/ 3218317 h 3377354"/>
                <a:gd name="connsiteX5" fmla="*/ 3261068 w 3366308"/>
                <a:gd name="connsiteY5" fmla="*/ 3377088 h 3377354"/>
                <a:gd name="connsiteX6" fmla="*/ 3259747 w 3366308"/>
                <a:gd name="connsiteY6" fmla="*/ 3377354 h 3377354"/>
                <a:gd name="connsiteX7" fmla="*/ 3270527 w 3366308"/>
                <a:gd name="connsiteY7" fmla="*/ 3361366 h 3377354"/>
                <a:gd name="connsiteX8" fmla="*/ 3284069 w 3366308"/>
                <a:gd name="connsiteY8" fmla="*/ 3294295 h 3377354"/>
                <a:gd name="connsiteX9" fmla="*/ 3284068 w 3366308"/>
                <a:gd name="connsiteY9" fmla="*/ 248289 h 3377354"/>
                <a:gd name="connsiteX10" fmla="*/ 3111756 w 3366308"/>
                <a:gd name="connsiteY10" fmla="*/ 75977 h 3377354"/>
                <a:gd name="connsiteX11" fmla="*/ 65751 w 3366308"/>
                <a:gd name="connsiteY11" fmla="*/ 75977 h 3377354"/>
                <a:gd name="connsiteX12" fmla="*/ 0 w 3366308"/>
                <a:gd name="connsiteY12" fmla="*/ 89252 h 337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6308" h="3377354">
                  <a:moveTo>
                    <a:pt x="26148" y="50469"/>
                  </a:moveTo>
                  <a:cubicBezTo>
                    <a:pt x="57330" y="19287"/>
                    <a:pt x="100409" y="0"/>
                    <a:pt x="147991" y="0"/>
                  </a:cubicBezTo>
                  <a:lnTo>
                    <a:pt x="3193996" y="0"/>
                  </a:lnTo>
                  <a:cubicBezTo>
                    <a:pt x="3289161" y="0"/>
                    <a:pt x="3366308" y="77147"/>
                    <a:pt x="3366308" y="172312"/>
                  </a:cubicBezTo>
                  <a:lnTo>
                    <a:pt x="3366308" y="3218317"/>
                  </a:lnTo>
                  <a:cubicBezTo>
                    <a:pt x="3366308" y="3289691"/>
                    <a:pt x="3322913" y="3350930"/>
                    <a:pt x="3261068" y="3377088"/>
                  </a:cubicBezTo>
                  <a:lnTo>
                    <a:pt x="3259747" y="3377354"/>
                  </a:lnTo>
                  <a:lnTo>
                    <a:pt x="3270527" y="3361366"/>
                  </a:lnTo>
                  <a:cubicBezTo>
                    <a:pt x="3279247" y="3340751"/>
                    <a:pt x="3284068" y="3318086"/>
                    <a:pt x="3284069" y="3294295"/>
                  </a:cubicBezTo>
                  <a:lnTo>
                    <a:pt x="3284068" y="248289"/>
                  </a:lnTo>
                  <a:cubicBezTo>
                    <a:pt x="3284069" y="153124"/>
                    <a:pt x="3206921" y="75978"/>
                    <a:pt x="3111756" y="75977"/>
                  </a:cubicBezTo>
                  <a:lnTo>
                    <a:pt x="65751" y="75977"/>
                  </a:lnTo>
                  <a:lnTo>
                    <a:pt x="0" y="892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-15981" y="7295982"/>
              <a:ext cx="6886131" cy="249811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" y="7457242"/>
              <a:ext cx="6886131" cy="24678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รูปแบบอิสระ 8"/>
            <p:cNvSpPr/>
            <p:nvPr/>
          </p:nvSpPr>
          <p:spPr>
            <a:xfrm rot="2724126">
              <a:off x="-3542885" y="1481585"/>
              <a:ext cx="7071523" cy="6994454"/>
            </a:xfrm>
            <a:custGeom>
              <a:avLst/>
              <a:gdLst>
                <a:gd name="connsiteX0" fmla="*/ 0 w 7071523"/>
                <a:gd name="connsiteY0" fmla="*/ 0 h 6994454"/>
                <a:gd name="connsiteX1" fmla="*/ 5461211 w 7071523"/>
                <a:gd name="connsiteY1" fmla="*/ 928324 h 6994454"/>
                <a:gd name="connsiteX2" fmla="*/ 6108860 w 7071523"/>
                <a:gd name="connsiteY2" fmla="*/ 1688614 h 6994454"/>
                <a:gd name="connsiteX3" fmla="*/ 7071523 w 7071523"/>
                <a:gd name="connsiteY3" fmla="*/ 6994454 h 6994454"/>
                <a:gd name="connsiteX4" fmla="*/ 6400693 w 7071523"/>
                <a:gd name="connsiteY4" fmla="*/ 6332974 h 6994454"/>
                <a:gd name="connsiteX5" fmla="*/ 5682187 w 7071523"/>
                <a:gd name="connsiteY5" fmla="*/ 2028053 h 6994454"/>
                <a:gd name="connsiteX6" fmla="*/ 4996167 w 7071523"/>
                <a:gd name="connsiteY6" fmla="*/ 1342032 h 6994454"/>
                <a:gd name="connsiteX7" fmla="*/ 611352 w 7071523"/>
                <a:gd name="connsiteY7" fmla="*/ 602831 h 699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523" h="6994454">
                  <a:moveTo>
                    <a:pt x="0" y="0"/>
                  </a:moveTo>
                  <a:lnTo>
                    <a:pt x="5461211" y="928324"/>
                  </a:lnTo>
                  <a:cubicBezTo>
                    <a:pt x="5857548" y="928324"/>
                    <a:pt x="6108860" y="1292278"/>
                    <a:pt x="6108860" y="1688614"/>
                  </a:cubicBezTo>
                  <a:lnTo>
                    <a:pt x="7071523" y="6994454"/>
                  </a:lnTo>
                  <a:lnTo>
                    <a:pt x="6400693" y="6332974"/>
                  </a:lnTo>
                  <a:lnTo>
                    <a:pt x="5682187" y="2028053"/>
                  </a:lnTo>
                  <a:cubicBezTo>
                    <a:pt x="5519536" y="1426753"/>
                    <a:pt x="5361680" y="1440521"/>
                    <a:pt x="4996167" y="1342032"/>
                  </a:cubicBezTo>
                  <a:lnTo>
                    <a:pt x="611352" y="60283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รูปแบบอิสระ 9"/>
            <p:cNvSpPr/>
            <p:nvPr/>
          </p:nvSpPr>
          <p:spPr>
            <a:xfrm rot="2724126">
              <a:off x="-203908" y="2756033"/>
              <a:ext cx="4666641" cy="4452638"/>
            </a:xfrm>
            <a:custGeom>
              <a:avLst/>
              <a:gdLst>
                <a:gd name="connsiteX0" fmla="*/ 0 w 4666641"/>
                <a:gd name="connsiteY0" fmla="*/ 425701 h 4452638"/>
                <a:gd name="connsiteX1" fmla="*/ 419768 w 4666641"/>
                <a:gd name="connsiteY1" fmla="*/ 0 h 4452638"/>
                <a:gd name="connsiteX2" fmla="*/ 3527165 w 4666641"/>
                <a:gd name="connsiteY2" fmla="*/ 528211 h 4452638"/>
                <a:gd name="connsiteX3" fmla="*/ 4174814 w 4666641"/>
                <a:gd name="connsiteY3" fmla="*/ 1288501 h 4452638"/>
                <a:gd name="connsiteX4" fmla="*/ 4666641 w 4666641"/>
                <a:gd name="connsiteY4" fmla="*/ 3999271 h 4452638"/>
                <a:gd name="connsiteX5" fmla="*/ 4219593 w 4666641"/>
                <a:gd name="connsiteY5" fmla="*/ 4452638 h 4452638"/>
                <a:gd name="connsiteX6" fmla="*/ 3748141 w 4666641"/>
                <a:gd name="connsiteY6" fmla="*/ 1627940 h 4452638"/>
                <a:gd name="connsiteX7" fmla="*/ 3062121 w 4666641"/>
                <a:gd name="connsiteY7" fmla="*/ 941919 h 44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6641" h="4452638">
                  <a:moveTo>
                    <a:pt x="0" y="425701"/>
                  </a:moveTo>
                  <a:lnTo>
                    <a:pt x="419768" y="0"/>
                  </a:lnTo>
                  <a:lnTo>
                    <a:pt x="3527165" y="528211"/>
                  </a:lnTo>
                  <a:cubicBezTo>
                    <a:pt x="3923502" y="528211"/>
                    <a:pt x="4174814" y="892165"/>
                    <a:pt x="4174814" y="1288501"/>
                  </a:cubicBezTo>
                  <a:lnTo>
                    <a:pt x="4666641" y="3999271"/>
                  </a:lnTo>
                  <a:lnTo>
                    <a:pt x="4219593" y="4452638"/>
                  </a:lnTo>
                  <a:lnTo>
                    <a:pt x="3748141" y="1627940"/>
                  </a:lnTo>
                  <a:cubicBezTo>
                    <a:pt x="3585490" y="1026640"/>
                    <a:pt x="3427634" y="1040408"/>
                    <a:pt x="3062121" y="9419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891678" y="186920"/>
              <a:ext cx="779807" cy="281161"/>
              <a:chOff x="4601730" y="271279"/>
              <a:chExt cx="779807" cy="281161"/>
            </a:xfrm>
          </p:grpSpPr>
          <p:sp>
            <p:nvSpPr>
              <p:cNvPr id="23" name="สี่เหลี่ยมผืนผ้า 22"/>
              <p:cNvSpPr/>
              <p:nvPr/>
            </p:nvSpPr>
            <p:spPr>
              <a:xfrm>
                <a:off x="4601730" y="273527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 23"/>
              <p:cNvSpPr/>
              <p:nvPr/>
            </p:nvSpPr>
            <p:spPr>
              <a:xfrm>
                <a:off x="4783683" y="271279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สี่เหลี่ยมผืนผ้า 24"/>
              <p:cNvSpPr/>
              <p:nvPr/>
            </p:nvSpPr>
            <p:spPr>
              <a:xfrm>
                <a:off x="4949085" y="274637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สี่เหลี่ยมผืนผ้า 25"/>
              <p:cNvSpPr/>
              <p:nvPr/>
            </p:nvSpPr>
            <p:spPr>
              <a:xfrm>
                <a:off x="5110669" y="273685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สี่เหลี่ยมผืนผ้า 26"/>
              <p:cNvSpPr/>
              <p:nvPr/>
            </p:nvSpPr>
            <p:spPr>
              <a:xfrm>
                <a:off x="5267064" y="273685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สี่เหลี่ยมผืนผ้า 27"/>
              <p:cNvSpPr/>
              <p:nvPr/>
            </p:nvSpPr>
            <p:spPr>
              <a:xfrm>
                <a:off x="4601730" y="434946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4783683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สี่เหลี่ยมผืนผ้า 29"/>
              <p:cNvSpPr/>
              <p:nvPr/>
            </p:nvSpPr>
            <p:spPr>
              <a:xfrm>
                <a:off x="4949859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สี่เหลี่ยมผืนผ้า 30"/>
              <p:cNvSpPr/>
              <p:nvPr/>
            </p:nvSpPr>
            <p:spPr>
              <a:xfrm>
                <a:off x="5117365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สี่เหลี่ยมผืนผ้า 31"/>
              <p:cNvSpPr/>
              <p:nvPr/>
            </p:nvSpPr>
            <p:spPr>
              <a:xfrm>
                <a:off x="5269093" y="439709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" name="กลุ่ม 11"/>
            <p:cNvGrpSpPr/>
            <p:nvPr/>
          </p:nvGrpSpPr>
          <p:grpSpPr>
            <a:xfrm>
              <a:off x="504927" y="9330809"/>
              <a:ext cx="779807" cy="281161"/>
              <a:chOff x="4601730" y="271279"/>
              <a:chExt cx="779807" cy="281161"/>
            </a:xfrm>
          </p:grpSpPr>
          <p:sp>
            <p:nvSpPr>
              <p:cNvPr id="13" name="สี่เหลี่ยมผืนผ้า 12"/>
              <p:cNvSpPr/>
              <p:nvPr/>
            </p:nvSpPr>
            <p:spPr>
              <a:xfrm>
                <a:off x="4601730" y="273527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4783683" y="271279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4949085" y="274637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5110669" y="273685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สี่เหลี่ยมผืนผ้า 16"/>
              <p:cNvSpPr/>
              <p:nvPr/>
            </p:nvSpPr>
            <p:spPr>
              <a:xfrm>
                <a:off x="5267064" y="273685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สี่เหลี่ยมผืนผ้า 17"/>
              <p:cNvSpPr/>
              <p:nvPr/>
            </p:nvSpPr>
            <p:spPr>
              <a:xfrm>
                <a:off x="4601730" y="434946"/>
                <a:ext cx="112444" cy="112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สี่เหลี่ยมผืนผ้า 18"/>
              <p:cNvSpPr/>
              <p:nvPr/>
            </p:nvSpPr>
            <p:spPr>
              <a:xfrm>
                <a:off x="4783683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สี่เหลี่ยมผืนผ้า 19"/>
              <p:cNvSpPr/>
              <p:nvPr/>
            </p:nvSpPr>
            <p:spPr>
              <a:xfrm>
                <a:off x="4949859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" name="สี่เหลี่ยมผืนผ้า 20"/>
              <p:cNvSpPr/>
              <p:nvPr/>
            </p:nvSpPr>
            <p:spPr>
              <a:xfrm>
                <a:off x="5117365" y="439996"/>
                <a:ext cx="112444" cy="1124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สี่เหลี่ยมผืนผ้า 21"/>
              <p:cNvSpPr/>
              <p:nvPr/>
            </p:nvSpPr>
            <p:spPr>
              <a:xfrm>
                <a:off x="5269093" y="439709"/>
                <a:ext cx="112444" cy="1124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84795C3D-3F11-141D-D2AB-268D519C8443}"/>
              </a:ext>
            </a:extLst>
          </p:cNvPr>
          <p:cNvSpPr txBox="1"/>
          <p:nvPr/>
        </p:nvSpPr>
        <p:spPr>
          <a:xfrm>
            <a:off x="437131" y="7527895"/>
            <a:ext cx="44434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เอกสารประกอบคำร้องขอย้าย</a:t>
            </a:r>
          </a:p>
          <a:p>
            <a:r>
              <a:rPr lang="th-TH" sz="2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ข้าราชการครูและบุคลากรทางการศึกษา ตำแหน่งครู</a:t>
            </a:r>
          </a:p>
          <a:p>
            <a:endParaRPr lang="th-TH" sz="2000" dirty="0">
              <a:solidFill>
                <a:schemeClr val="bg1"/>
              </a:solidFill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นางสื่อแบ่งปัน  ครูกระแต</a:t>
            </a:r>
          </a:p>
          <a:p>
            <a:r>
              <a:rPr lang="th-TH" sz="20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โรงเรียนสื่อแบ่งปันครูกระแต</a:t>
            </a:r>
          </a:p>
          <a:p>
            <a:r>
              <a:rPr lang="th-TH" sz="1800" dirty="0">
                <a:solidFill>
                  <a:schemeClr val="bg1"/>
                </a:solidFill>
                <a:latin typeface="DB Helvethaica X Med" panose="02000506090000020004" pitchFamily="2" charset="-34"/>
                <a:cs typeface="DB Helvethaica X Med" panose="02000506090000020004" pitchFamily="2" charset="-34"/>
              </a:rPr>
              <a:t>สำนักงานเขตพื้นที่การศึกษามัธยมศึกษาสมุทรปราการ</a:t>
            </a:r>
          </a:p>
          <a:p>
            <a:endParaRPr lang="th-TH" sz="2000" dirty="0">
              <a:solidFill>
                <a:schemeClr val="bg1"/>
              </a:solidFill>
              <a:latin typeface="DB Helvethaica X Med" panose="02000506090000020004" pitchFamily="2" charset="-34"/>
              <a:cs typeface="DB Helvethaica X Med" panose="02000506090000020004" pitchFamily="2" charset="-34"/>
            </a:endParaRPr>
          </a:p>
        </p:txBody>
      </p:sp>
      <p:grpSp>
        <p:nvGrpSpPr>
          <p:cNvPr id="42" name="กลุ่ม 41"/>
          <p:cNvGrpSpPr/>
          <p:nvPr/>
        </p:nvGrpSpPr>
        <p:grpSpPr>
          <a:xfrm>
            <a:off x="4880559" y="4361572"/>
            <a:ext cx="1120179" cy="1120179"/>
            <a:chOff x="4880559" y="4361572"/>
            <a:chExt cx="1120179" cy="1120179"/>
          </a:xfrm>
        </p:grpSpPr>
        <p:sp>
          <p:nvSpPr>
            <p:cNvPr id="37" name="วงรี 36"/>
            <p:cNvSpPr/>
            <p:nvPr/>
          </p:nvSpPr>
          <p:spPr>
            <a:xfrm>
              <a:off x="4880559" y="4361572"/>
              <a:ext cx="1120179" cy="112017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วงรี 37"/>
            <p:cNvSpPr/>
            <p:nvPr/>
          </p:nvSpPr>
          <p:spPr>
            <a:xfrm>
              <a:off x="4954708" y="4430799"/>
              <a:ext cx="971880" cy="971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9" name="รูปภาพ 38">
              <a:extLst>
                <a:ext uri="{FF2B5EF4-FFF2-40B4-BE49-F238E27FC236}">
                  <a16:creationId xmlns:a16="http://schemas.microsoft.com/office/drawing/2014/main" id="{839B3C6F-8292-75BC-20F3-60C8CD72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50450" y="4489271"/>
              <a:ext cx="583060" cy="85493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8010206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72</Words>
  <Application>Microsoft Office PowerPoint</Application>
  <PresentationFormat>กระดาษ A4 (210x297 มม.)</PresentationFormat>
  <Paragraphs>16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Calibri</vt:lpstr>
      <vt:lpstr>Arial</vt:lpstr>
      <vt:lpstr>DB Helvethaica X Med</vt:lpstr>
      <vt:lpstr>Angsana New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aaaa</dc:creator>
  <cp:lastModifiedBy>krusansanee</cp:lastModifiedBy>
  <cp:revision>25</cp:revision>
  <dcterms:created xsi:type="dcterms:W3CDTF">2022-12-25T07:00:55Z</dcterms:created>
  <dcterms:modified xsi:type="dcterms:W3CDTF">2022-12-28T02:10:44Z</dcterms:modified>
</cp:coreProperties>
</file>